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33afd7321b7948e6" /><Relationship Type="http://schemas.openxmlformats.org/officeDocument/2006/relationships/extended-properties" Target="/docProps/app.xml" Id="Rc5b9af6130354818" /><Relationship Type="http://schemas.openxmlformats.org/officeDocument/2006/relationships/officeDocument" Target="/ppt/presentation.xml" Id="R60c27e24bfd143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28f585052e4b24"/>
  </p:sldMasterIdLst>
  <p:notesMasterIdLst>
    <p:notesMasterId xmlns:r="http://schemas.openxmlformats.org/officeDocument/2006/relationships" r:id="Re37e1b48651e43ce"/>
  </p:notesMasterIdLst>
  <p:sldIdLst>
    <p:sldId xmlns:r="http://schemas.openxmlformats.org/officeDocument/2006/relationships" id="256" r:id="R93277a275ce74c0c"/>
    <p:sldId xmlns:r="http://schemas.openxmlformats.org/officeDocument/2006/relationships" id="257" r:id="R5c81fa78145c45ba"/>
    <p:sldId xmlns:r="http://schemas.openxmlformats.org/officeDocument/2006/relationships" id="258" r:id="R9eab62bc33d44bd9"/>
    <p:sldId xmlns:r="http://schemas.openxmlformats.org/officeDocument/2006/relationships" id="259" r:id="Rb8d3e2d0f7db4d26"/>
    <p:sldId xmlns:r="http://schemas.openxmlformats.org/officeDocument/2006/relationships" id="260" r:id="R8e67064cfe38455b"/>
    <p:sldId xmlns:r="http://schemas.openxmlformats.org/officeDocument/2006/relationships" id="261" r:id="R02b2a7c2c116467d"/>
    <p:sldId xmlns:r="http://schemas.openxmlformats.org/officeDocument/2006/relationships" id="262" r:id="R907af6e45fc04937"/>
    <p:sldId xmlns:r="http://schemas.openxmlformats.org/officeDocument/2006/relationships" id="263" r:id="Rcbe6850cea2b4b69"/>
    <p:sldId xmlns:r="http://schemas.openxmlformats.org/officeDocument/2006/relationships" id="264" r:id="R1d7a2da7571b4bd5"/>
    <p:sldId xmlns:r="http://schemas.openxmlformats.org/officeDocument/2006/relationships" id="265" r:id="Rafdb3ef842234573"/>
    <p:sldId xmlns:r="http://schemas.openxmlformats.org/officeDocument/2006/relationships" id="266" r:id="R7410b97d10fb4dea"/>
    <p:sldId xmlns:r="http://schemas.openxmlformats.org/officeDocument/2006/relationships" id="267" r:id="R2dbf838d2add4acc"/>
    <p:sldId xmlns:r="http://schemas.openxmlformats.org/officeDocument/2006/relationships" id="268" r:id="R110850f8056b45f1"/>
    <p:sldId xmlns:r="http://schemas.openxmlformats.org/officeDocument/2006/relationships" id="269" r:id="Rb04175fc3e3a4287"/>
    <p:sldId xmlns:r="http://schemas.openxmlformats.org/officeDocument/2006/relationships" id="270" r:id="Rf721dfccc9954aa3"/>
    <p:sldId xmlns:r="http://schemas.openxmlformats.org/officeDocument/2006/relationships" id="271" r:id="R408df3a21aaa404f"/>
    <p:sldId xmlns:r="http://schemas.openxmlformats.org/officeDocument/2006/relationships" id="272" r:id="Re7b76b8272024dbc"/>
    <p:sldId xmlns:r="http://schemas.openxmlformats.org/officeDocument/2006/relationships" id="273" r:id="R449345d87a494d00"/>
    <p:sldId xmlns:r="http://schemas.openxmlformats.org/officeDocument/2006/relationships" id="274" r:id="Rbc9469594c924b23"/>
    <p:sldId xmlns:r="http://schemas.openxmlformats.org/officeDocument/2006/relationships" id="275" r:id="Reabe3b4f4bf74603"/>
    <p:sldId xmlns:r="http://schemas.openxmlformats.org/officeDocument/2006/relationships" id="276" r:id="R5229fd8785e14007"/>
    <p:sldId xmlns:r="http://schemas.openxmlformats.org/officeDocument/2006/relationships" id="277" r:id="Rc1b6e4a7cd3645d5"/>
    <p:sldId xmlns:r="http://schemas.openxmlformats.org/officeDocument/2006/relationships" id="278" r:id="Re7da265d107541a8"/>
    <p:sldId xmlns:r="http://schemas.openxmlformats.org/officeDocument/2006/relationships" id="279" r:id="R0a607e0530674c19"/>
    <p:sldId xmlns:r="http://schemas.openxmlformats.org/officeDocument/2006/relationships" id="280" r:id="R0ac7f8809c164e56"/>
    <p:sldId xmlns:r="http://schemas.openxmlformats.org/officeDocument/2006/relationships" id="281" r:id="R46c71f33d9d64511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47fadd8885894f7e" /><Relationship Type="http://schemas.openxmlformats.org/officeDocument/2006/relationships/slideMaster" Target="/ppt/slideMasters/slideMaster1.xml" Id="R8e28f585052e4b24" /><Relationship Type="http://schemas.openxmlformats.org/officeDocument/2006/relationships/notesMaster" Target="/ppt/notesMasters/notesMaster1.xml" Id="Re37e1b48651e43ce" /><Relationship Type="http://schemas.openxmlformats.org/officeDocument/2006/relationships/presProps" Target="/ppt/presProps.xml" Id="R24f618f2aa8b4487" /><Relationship Type="http://schemas.openxmlformats.org/officeDocument/2006/relationships/tableStyles" Target="/ppt/tableStyles.xml" Id="R6f6336c8d8424f6d" /><Relationship Type="http://schemas.openxmlformats.org/officeDocument/2006/relationships/slide" Target="/ppt/slides/slide1.xml" Id="R93277a275ce74c0c" /><Relationship Type="http://schemas.openxmlformats.org/officeDocument/2006/relationships/slide" Target="/ppt/slides/slide2.xml" Id="R5c81fa78145c45ba" /><Relationship Type="http://schemas.openxmlformats.org/officeDocument/2006/relationships/slide" Target="/ppt/slides/slide3.xml" Id="R9eab62bc33d44bd9" /><Relationship Type="http://schemas.openxmlformats.org/officeDocument/2006/relationships/slide" Target="/ppt/slides/slide4.xml" Id="Rb8d3e2d0f7db4d26" /><Relationship Type="http://schemas.openxmlformats.org/officeDocument/2006/relationships/slide" Target="/ppt/slides/slide5.xml" Id="R8e67064cfe38455b" /><Relationship Type="http://schemas.openxmlformats.org/officeDocument/2006/relationships/slide" Target="/ppt/slides/slide6.xml" Id="R02b2a7c2c116467d" /><Relationship Type="http://schemas.openxmlformats.org/officeDocument/2006/relationships/slide" Target="/ppt/slides/slide7.xml" Id="R907af6e45fc04937" /><Relationship Type="http://schemas.openxmlformats.org/officeDocument/2006/relationships/slide" Target="/ppt/slides/slide8.xml" Id="Rcbe6850cea2b4b69" /><Relationship Type="http://schemas.openxmlformats.org/officeDocument/2006/relationships/slide" Target="/ppt/slides/slide9.xml" Id="R1d7a2da7571b4bd5" /><Relationship Type="http://schemas.openxmlformats.org/officeDocument/2006/relationships/slide" Target="/ppt/slides/slide10.xml" Id="Rafdb3ef842234573" /><Relationship Type="http://schemas.openxmlformats.org/officeDocument/2006/relationships/slide" Target="/ppt/slides/slide11.xml" Id="R7410b97d10fb4dea" /><Relationship Type="http://schemas.openxmlformats.org/officeDocument/2006/relationships/slide" Target="/ppt/slides/slide12.xml" Id="R2dbf838d2add4acc" /><Relationship Type="http://schemas.openxmlformats.org/officeDocument/2006/relationships/slide" Target="/ppt/slides/slide13.xml" Id="R110850f8056b45f1" /><Relationship Type="http://schemas.openxmlformats.org/officeDocument/2006/relationships/slide" Target="/ppt/slides/slide14.xml" Id="Rb04175fc3e3a4287" /><Relationship Type="http://schemas.openxmlformats.org/officeDocument/2006/relationships/slide" Target="/ppt/slides/slide15.xml" Id="Rf721dfccc9954aa3" /><Relationship Type="http://schemas.openxmlformats.org/officeDocument/2006/relationships/slide" Target="/ppt/slides/slide16.xml" Id="R408df3a21aaa404f" /><Relationship Type="http://schemas.openxmlformats.org/officeDocument/2006/relationships/slide" Target="/ppt/slides/slide17.xml" Id="Re7b76b8272024dbc" /><Relationship Type="http://schemas.openxmlformats.org/officeDocument/2006/relationships/slide" Target="/ppt/slides/slide18.xml" Id="R449345d87a494d00" /><Relationship Type="http://schemas.openxmlformats.org/officeDocument/2006/relationships/slide" Target="/ppt/slides/slide19.xml" Id="Rbc9469594c924b23" /><Relationship Type="http://schemas.openxmlformats.org/officeDocument/2006/relationships/slide" Target="/ppt/slides/slide20.xml" Id="Reabe3b4f4bf74603" /><Relationship Type="http://schemas.openxmlformats.org/officeDocument/2006/relationships/slide" Target="/ppt/slides/slide21.xml" Id="R5229fd8785e14007" /><Relationship Type="http://schemas.openxmlformats.org/officeDocument/2006/relationships/slide" Target="/ppt/slides/slide22.xml" Id="Rc1b6e4a7cd3645d5" /><Relationship Type="http://schemas.openxmlformats.org/officeDocument/2006/relationships/slide" Target="/ppt/slides/slide23.xml" Id="Re7da265d107541a8" /><Relationship Type="http://schemas.openxmlformats.org/officeDocument/2006/relationships/slide" Target="/ppt/slides/slide24.xml" Id="R0a607e0530674c19" /><Relationship Type="http://schemas.openxmlformats.org/officeDocument/2006/relationships/slide" Target="/ppt/slides/slide25.xml" Id="R0ac7f8809c164e56" /><Relationship Type="http://schemas.openxmlformats.org/officeDocument/2006/relationships/slide" Target="/ppt/slides/slide26.xml" Id="R46c71f33d9d64511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935b5dec15a344cb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5f92601ba42e4582" /><Relationship Type="http://schemas.openxmlformats.org/officeDocument/2006/relationships/notesMaster" Target="/ppt/notesMasters/notesMaster1.xml" Id="Rf93bdd41a7c644f8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b4621971937b4139" /><Relationship Type="http://schemas.openxmlformats.org/officeDocument/2006/relationships/notesMaster" Target="/ppt/notesMasters/notesMaster1.xml" Id="R3218ce99b5a04173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3b27759b81fc4c95" /><Relationship Type="http://schemas.openxmlformats.org/officeDocument/2006/relationships/notesMaster" Target="/ppt/notesMasters/notesMaster1.xml" Id="R91308a6c03fc4f71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5c6fbbb8bf71486f" /><Relationship Type="http://schemas.openxmlformats.org/officeDocument/2006/relationships/notesMaster" Target="/ppt/notesMasters/notesMaster1.xml" Id="R9a13c364b9494194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13cb70b482d844e4" /><Relationship Type="http://schemas.openxmlformats.org/officeDocument/2006/relationships/notesMaster" Target="/ppt/notesMasters/notesMaster1.xml" Id="R7e71e66feca04850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51b67fee19f14766" /><Relationship Type="http://schemas.openxmlformats.org/officeDocument/2006/relationships/notesMaster" Target="/ppt/notesMasters/notesMaster1.xml" Id="R25d87cf83b244c42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ab5beeee765e4b55" /><Relationship Type="http://schemas.openxmlformats.org/officeDocument/2006/relationships/notesMaster" Target="/ppt/notesMasters/notesMaster1.xml" Id="R8404d733649241ab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e9779877cf8f4192" /><Relationship Type="http://schemas.openxmlformats.org/officeDocument/2006/relationships/notesMaster" Target="/ppt/notesMasters/notesMaster1.xml" Id="R48fe8e1d39fe4e6c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fee57febb4ae4100" /><Relationship Type="http://schemas.openxmlformats.org/officeDocument/2006/relationships/notesMaster" Target="/ppt/notesMasters/notesMaster1.xml" Id="R9ff269fb25464386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5f13fb2756aa42a2" /><Relationship Type="http://schemas.openxmlformats.org/officeDocument/2006/relationships/notesMaster" Target="/ppt/notesMasters/notesMaster1.xml" Id="R4541e87055fe4444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74e117ec0bcb4695" /><Relationship Type="http://schemas.openxmlformats.org/officeDocument/2006/relationships/notesMaster" Target="/ppt/notesMasters/notesMaster1.xml" Id="R2cd8c6c464254ed3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c507cd938b04457d" /><Relationship Type="http://schemas.openxmlformats.org/officeDocument/2006/relationships/notesMaster" Target="/ppt/notesMasters/notesMaster1.xml" Id="Rfdbee7fa7f1848cf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2d8763ac08334ada" /><Relationship Type="http://schemas.openxmlformats.org/officeDocument/2006/relationships/notesMaster" Target="/ppt/notesMasters/notesMaster1.xml" Id="Rc87269189cda497a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50edfcdc993a4aac" /><Relationship Type="http://schemas.openxmlformats.org/officeDocument/2006/relationships/notesMaster" Target="/ppt/notesMasters/notesMaster1.xml" Id="Rb5ef4107bfc94f00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5379b7c3b7954c12" /><Relationship Type="http://schemas.openxmlformats.org/officeDocument/2006/relationships/notesMaster" Target="/ppt/notesMasters/notesMaster1.xml" Id="Ra713e5ba3c8c4230" /></Relationships>
</file>

<file path=ppt/notesSlides/_rels/notesSlide23.xml.rels>&#65279;<?xml version="1.0" encoding="utf-8"?><Relationships xmlns="http://schemas.openxmlformats.org/package/2006/relationships"><Relationship Type="http://schemas.openxmlformats.org/officeDocument/2006/relationships/slide" Target="/ppt/slides/slide23.xml" Id="R9be27fa96d184ede" /><Relationship Type="http://schemas.openxmlformats.org/officeDocument/2006/relationships/notesMaster" Target="/ppt/notesMasters/notesMaster1.xml" Id="R62c478c18f644173" /></Relationships>
</file>

<file path=ppt/notesSlides/_rels/notesSlide24.xml.rels>&#65279;<?xml version="1.0" encoding="utf-8"?><Relationships xmlns="http://schemas.openxmlformats.org/package/2006/relationships"><Relationship Type="http://schemas.openxmlformats.org/officeDocument/2006/relationships/slide" Target="/ppt/slides/slide24.xml" Id="R3454d1a82dbf4b24" /><Relationship Type="http://schemas.openxmlformats.org/officeDocument/2006/relationships/notesMaster" Target="/ppt/notesMasters/notesMaster1.xml" Id="R647ce3cae5b24518" /></Relationships>
</file>

<file path=ppt/notesSlides/_rels/notesSlide25.xml.rels>&#65279;<?xml version="1.0" encoding="utf-8"?><Relationships xmlns="http://schemas.openxmlformats.org/package/2006/relationships"><Relationship Type="http://schemas.openxmlformats.org/officeDocument/2006/relationships/slide" Target="/ppt/slides/slide25.xml" Id="R64ea507ff9f24901" /><Relationship Type="http://schemas.openxmlformats.org/officeDocument/2006/relationships/notesMaster" Target="/ppt/notesMasters/notesMaster1.xml" Id="Rd2b77aeaf7c2414f" /></Relationships>
</file>

<file path=ppt/notesSlides/_rels/notesSlide26.xml.rels>&#65279;<?xml version="1.0" encoding="utf-8"?><Relationships xmlns="http://schemas.openxmlformats.org/package/2006/relationships"><Relationship Type="http://schemas.openxmlformats.org/officeDocument/2006/relationships/slide" Target="/ppt/slides/slide26.xml" Id="Rd915a0df854c4e1e" /><Relationship Type="http://schemas.openxmlformats.org/officeDocument/2006/relationships/notesMaster" Target="/ppt/notesMasters/notesMaster1.xml" Id="R7a64e6aac6d24e55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ee8cb0685d3b423b" /><Relationship Type="http://schemas.openxmlformats.org/officeDocument/2006/relationships/notesMaster" Target="/ppt/notesMasters/notesMaster1.xml" Id="R44803b1e85244bd1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f49457e4d2da42f3" /><Relationship Type="http://schemas.openxmlformats.org/officeDocument/2006/relationships/notesMaster" Target="/ppt/notesMasters/notesMaster1.xml" Id="R49aa5c0fe2674563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cc4344ae99784065" /><Relationship Type="http://schemas.openxmlformats.org/officeDocument/2006/relationships/notesMaster" Target="/ppt/notesMasters/notesMaster1.xml" Id="R9e2118bee205407d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0d4cc579dc3d4f5b" /><Relationship Type="http://schemas.openxmlformats.org/officeDocument/2006/relationships/notesMaster" Target="/ppt/notesMasters/notesMaster1.xml" Id="Rc772d08427e940c2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fb816f6dcd12451b" /><Relationship Type="http://schemas.openxmlformats.org/officeDocument/2006/relationships/notesMaster" Target="/ppt/notesMasters/notesMaster1.xml" Id="R3c40e7147ad94778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7c170642aeb244a2" /><Relationship Type="http://schemas.openxmlformats.org/officeDocument/2006/relationships/notesMaster" Target="/ppt/notesMasters/notesMaster1.xml" Id="R19dce570abf24bb0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32138103b2d44a7a" /><Relationship Type="http://schemas.openxmlformats.org/officeDocument/2006/relationships/notesMaster" Target="/ppt/notesMasters/notesMaster1.xml" Id="R31d44cc0db4b446c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《常州市万兴自控设备有限公司2025.pdf》第1页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《常州市万兴自控设备有限公司2025.pdf》第9页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《常州市万兴自控设备有限公司2025.pdf》第10页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《常州市万兴自控设备有限公司2025.pdf》第11页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《常州市万兴自控设备有限公司2025.pdf》第12页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《常州市万兴自控设备有限公司2025.pdf》第13页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《常州市万兴自控设备有限公司2025.pdf》第14页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《常州市万兴自控设备有限公司2025.pdf》第15页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《常州市万兴自控设备有限公司2025.pdf》第16页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视觉风格参考《常州市万兴自控设备有限公司2025.pdf》；章节内容来自7份产品插页印刷稿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《EHT330-254倍捻一步法插页印刷稿A.pdf》第1页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用户提供的公司简介文字；视觉风格参考《常州市万兴自控设备有限公司2025.pdf》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《EST254-305-8一步法插页印刷稿A.pdf》第1页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《EST254-305-8一步法插页印刷稿B.pdf》第1页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《SWX254-305FD捻线收卷机插页印刷稿A.pdf》第1页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《SWX254-305FD捻线收卷机插页印刷稿B.pdf》第1页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《SWX254-400H插页印刷稿A.pdf》第1页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《SWX254-400H插页印刷稿B.pdf》第1页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用户提供的公司简介文字；联系方式来自《常州市万兴自控设备有限公司2025.pdf》第17页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《常州市万兴自控设备有限公司2025.pdf》第2页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《常州市万兴自控设备有限公司2025.pdf》第3页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《常州市万兴自控设备有限公司2025.pdf》第4页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《常州市万兴自控设备有限公司2025.pdf》第5页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《常州市万兴自控设备有限公司2025.pdf》第6页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《常州市万兴自控设备有限公司2025.pdf》第7页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《常州市万兴自控设备有限公司2025.pdf》第8页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48aee064104636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10ea90002f164159" /><Relationship Type="http://schemas.openxmlformats.org/officeDocument/2006/relationships/slideLayout" Target="/ppt/slideLayouts/slideLayout1.xml" Id="R0aea6400f8d44ede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ea6400f8d44ede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2a0a9434a7471e" /><Relationship Type="http://schemas.openxmlformats.org/officeDocument/2006/relationships/image" Target="/ppt/media/image.png" Id="Re791797eb89a410b" /><Relationship Type="http://schemas.openxmlformats.org/officeDocument/2006/relationships/notesSlide" Target="/ppt/notesSlides/notesSlide1.xml" Id="Rfdb4d52215f14c8a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256fe3c4f04d28" /><Relationship Type="http://schemas.openxmlformats.org/officeDocument/2006/relationships/image" Target="/ppt/media/image10.png" Id="Rb4bee896ee5f426e" /><Relationship Type="http://schemas.openxmlformats.org/officeDocument/2006/relationships/notesSlide" Target="/ppt/notesSlides/notesSlide10.xml" Id="R0f89974807df41db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d7e70745f64f14" /><Relationship Type="http://schemas.openxmlformats.org/officeDocument/2006/relationships/image" Target="/ppt/media/image11.png" Id="Rf613c6ae8f054e3b" /><Relationship Type="http://schemas.openxmlformats.org/officeDocument/2006/relationships/notesSlide" Target="/ppt/notesSlides/notesSlide11.xml" Id="R6057f8dda9a1465a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ceec4584d54509" /><Relationship Type="http://schemas.openxmlformats.org/officeDocument/2006/relationships/image" Target="/ppt/media/image12.png" Id="R08ec6710f82c436b" /><Relationship Type="http://schemas.openxmlformats.org/officeDocument/2006/relationships/notesSlide" Target="/ppt/notesSlides/notesSlide12.xml" Id="R63ee531851f044e5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3813baa9a04ae8" /><Relationship Type="http://schemas.openxmlformats.org/officeDocument/2006/relationships/image" Target="/ppt/media/image13.png" Id="R34d7416114b940aa" /><Relationship Type="http://schemas.openxmlformats.org/officeDocument/2006/relationships/notesSlide" Target="/ppt/notesSlides/notesSlide13.xml" Id="R363852f2857a486a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86fb5e6383432a" /><Relationship Type="http://schemas.openxmlformats.org/officeDocument/2006/relationships/image" Target="/ppt/media/image14.png" Id="Re2503a14fb8d4399" /><Relationship Type="http://schemas.openxmlformats.org/officeDocument/2006/relationships/notesSlide" Target="/ppt/notesSlides/notesSlide14.xml" Id="Ra160a666614b49a4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3bceac434a411b" /><Relationship Type="http://schemas.openxmlformats.org/officeDocument/2006/relationships/image" Target="/ppt/media/image15.png" Id="Rf46935da2ea24522" /><Relationship Type="http://schemas.openxmlformats.org/officeDocument/2006/relationships/notesSlide" Target="/ppt/notesSlides/notesSlide15.xml" Id="Radc834d3e485413e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a69330fd554327" /><Relationship Type="http://schemas.openxmlformats.org/officeDocument/2006/relationships/image" Target="/ppt/media/image16.png" Id="R8fb475cf211f4265" /><Relationship Type="http://schemas.openxmlformats.org/officeDocument/2006/relationships/notesSlide" Target="/ppt/notesSlides/notesSlide16.xml" Id="R46cc7f6240a14232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6bd2e4954146f8" /><Relationship Type="http://schemas.openxmlformats.org/officeDocument/2006/relationships/image" Target="/ppt/media/image17.png" Id="R50d43eb16dbd4fef" /><Relationship Type="http://schemas.openxmlformats.org/officeDocument/2006/relationships/notesSlide" Target="/ppt/notesSlides/notesSlide17.xml" Id="R1dc2adda8a9f46f4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686de509944eec" /><Relationship Type="http://schemas.openxmlformats.org/officeDocument/2006/relationships/image" Target="/ppt/media/image18.png" Id="R168781e27f234dc3" /><Relationship Type="http://schemas.openxmlformats.org/officeDocument/2006/relationships/notesSlide" Target="/ppt/notesSlides/notesSlide18.xml" Id="R669e8198b72b4f99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92162091f847fe" /><Relationship Type="http://schemas.openxmlformats.org/officeDocument/2006/relationships/image" Target="/ppt/media/image19.png" Id="R6dc19f48e2b642db" /><Relationship Type="http://schemas.openxmlformats.org/officeDocument/2006/relationships/notesSlide" Target="/ppt/notesSlides/notesSlide19.xml" Id="Re4e786a370294e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2f7320ef54432d" /><Relationship Type="http://schemas.openxmlformats.org/officeDocument/2006/relationships/image" Target="/ppt/media/image2.png" Id="Rb42a6dac24934d93" /><Relationship Type="http://schemas.openxmlformats.org/officeDocument/2006/relationships/notesSlide" Target="/ppt/notesSlides/notesSlide2.xml" Id="R0716c1b229e646b6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1ed979f85e4246" /><Relationship Type="http://schemas.openxmlformats.org/officeDocument/2006/relationships/image" Target="/ppt/media/image20.png" Id="Rd2605c2aa72948dc" /><Relationship Type="http://schemas.openxmlformats.org/officeDocument/2006/relationships/notesSlide" Target="/ppt/notesSlides/notesSlide20.xml" Id="R1f758bc515e24299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f6121a8da1466d" /><Relationship Type="http://schemas.openxmlformats.org/officeDocument/2006/relationships/image" Target="/ppt/media/image21.png" Id="R150755981c12470a" /><Relationship Type="http://schemas.openxmlformats.org/officeDocument/2006/relationships/notesSlide" Target="/ppt/notesSlides/notesSlide21.xml" Id="R23c94fabb03641f1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ae3f487e5e4399" /><Relationship Type="http://schemas.openxmlformats.org/officeDocument/2006/relationships/image" Target="/ppt/media/image22.png" Id="Re7e4451f2a1d42d1" /><Relationship Type="http://schemas.openxmlformats.org/officeDocument/2006/relationships/notesSlide" Target="/ppt/notesSlides/notesSlide22.xml" Id="R095a8166fd2643f0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9cbea190b34a0d" /><Relationship Type="http://schemas.openxmlformats.org/officeDocument/2006/relationships/image" Target="/ppt/media/image23.png" Id="R2db97ec97aa84ad5" /><Relationship Type="http://schemas.openxmlformats.org/officeDocument/2006/relationships/notesSlide" Target="/ppt/notesSlides/notesSlide23.xml" Id="Rf13621055a804a04" /></Relationships>
</file>

<file path=ppt/slides/_rels/slide2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35b25618d4691" /><Relationship Type="http://schemas.openxmlformats.org/officeDocument/2006/relationships/image" Target="/ppt/media/image24.png" Id="Rf8d5c72864d34b5c" /><Relationship Type="http://schemas.openxmlformats.org/officeDocument/2006/relationships/notesSlide" Target="/ppt/notesSlides/notesSlide24.xml" Id="R2d125c27f06b4831" /></Relationships>
</file>

<file path=ppt/slides/_rels/slide2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298cfc10194645" /><Relationship Type="http://schemas.openxmlformats.org/officeDocument/2006/relationships/image" Target="/ppt/media/image25.png" Id="R0c713e87b0ef4606" /><Relationship Type="http://schemas.openxmlformats.org/officeDocument/2006/relationships/notesSlide" Target="/ppt/notesSlides/notesSlide25.xml" Id="Ra39feb888f7b481c" /></Relationships>
</file>

<file path=ppt/slides/_rels/slide2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cd9ee1015e451b" /><Relationship Type="http://schemas.openxmlformats.org/officeDocument/2006/relationships/image" Target="/ppt/media/image26.png" Id="Racea5b4cb235451d" /><Relationship Type="http://schemas.openxmlformats.org/officeDocument/2006/relationships/notesSlide" Target="/ppt/notesSlides/notesSlide26.xml" Id="R19d98892ee1843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daa2f441b54ce1" /><Relationship Type="http://schemas.openxmlformats.org/officeDocument/2006/relationships/image" Target="/ppt/media/image3.png" Id="R71dc0dab55944f4e" /><Relationship Type="http://schemas.openxmlformats.org/officeDocument/2006/relationships/notesSlide" Target="/ppt/notesSlides/notesSlide3.xml" Id="R9e1f980288bb4e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ccb78fe5d340e6" /><Relationship Type="http://schemas.openxmlformats.org/officeDocument/2006/relationships/image" Target="/ppt/media/image4.png" Id="Rd9b8e3736e344067" /><Relationship Type="http://schemas.openxmlformats.org/officeDocument/2006/relationships/notesSlide" Target="/ppt/notesSlides/notesSlide4.xml" Id="Re97b6996d82b4e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ab3e558f5646f1" /><Relationship Type="http://schemas.openxmlformats.org/officeDocument/2006/relationships/image" Target="/ppt/media/image5.png" Id="Rb7d24c61ffd14965" /><Relationship Type="http://schemas.openxmlformats.org/officeDocument/2006/relationships/notesSlide" Target="/ppt/notesSlides/notesSlide5.xml" Id="Rd852e19af0a941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127e620d444cbf" /><Relationship Type="http://schemas.openxmlformats.org/officeDocument/2006/relationships/image" Target="/ppt/media/image6.png" Id="R8aaa9a1c81384a7e" /><Relationship Type="http://schemas.openxmlformats.org/officeDocument/2006/relationships/notesSlide" Target="/ppt/notesSlides/notesSlide6.xml" Id="R5cd44c3bde6148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4f11c0d73c4ca9" /><Relationship Type="http://schemas.openxmlformats.org/officeDocument/2006/relationships/image" Target="/ppt/media/image7.png" Id="Rfddbcda4a2234bf4" /><Relationship Type="http://schemas.openxmlformats.org/officeDocument/2006/relationships/notesSlide" Target="/ppt/notesSlides/notesSlide7.xml" Id="Rcb3f9eb0e36449fd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b2e340d9aa42df" /><Relationship Type="http://schemas.openxmlformats.org/officeDocument/2006/relationships/image" Target="/ppt/media/image8.png" Id="R0e6e9030569c4bc0" /><Relationship Type="http://schemas.openxmlformats.org/officeDocument/2006/relationships/notesSlide" Target="/ppt/notesSlides/notesSlide8.xml" Id="R30eb8debbce9400e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43846af4c44f81" /><Relationship Type="http://schemas.openxmlformats.org/officeDocument/2006/relationships/image" Target="/ppt/media/image9.png" Id="R80953694ead1418d" /><Relationship Type="http://schemas.openxmlformats.org/officeDocument/2006/relationships/notesSlide" Target="/ppt/notesSlides/notesSlide9.xml" Id="R3e7e5dd7c5be4e7f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791797eb89a410b"/>
          <a:stretch xmlns:a="http://schemas.openxmlformats.org/drawingml/2006/main"/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377422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4bee896ee5f426e"/>
          <a:stretch xmlns:a="http://schemas.openxmlformats.org/drawingml/2006/main"/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956601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613c6ae8f054e3b"/>
          <a:stretch xmlns:a="http://schemas.openxmlformats.org/drawingml/2006/main"/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027483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8ec6710f82c436b"/>
          <a:stretch xmlns:a="http://schemas.openxmlformats.org/drawingml/2006/main"/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030805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4d7416114b940aa"/>
          <a:stretch xmlns:a="http://schemas.openxmlformats.org/drawingml/2006/main"/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197959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2503a14fb8d4399"/>
          <a:stretch xmlns:a="http://schemas.openxmlformats.org/drawingml/2006/main"/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1751322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46935da2ea24522"/>
          <a:stretch xmlns:a="http://schemas.openxmlformats.org/drawingml/2006/main"/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814293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fb475cf211f4265"/>
          <a:stretch xmlns:a="http://schemas.openxmlformats.org/drawingml/2006/main"/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86137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0d43eb16dbd4fef"/>
          <a:stretch xmlns:a="http://schemas.openxmlformats.org/drawingml/2006/main"/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079427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05C96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68781e27f234dc3"/>
          <a:srcRect xmlns:a="http://schemas.openxmlformats.org/drawingml/2006/main" l="27344" t="0" r="27344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67500" y="0"/>
            <a:ext cx="55245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appendix-kicker">
            <a:extLst xmlns:a="http://schemas.openxmlformats.org/drawingml/2006/main">
              <a:ext uri="{FF2B5EF4-FFF2-40B4-BE49-F238E27FC236}">
                <a16:creationId xmlns:a16="http://schemas.microsoft.com/office/drawing/2014/main" id="{73F27E2E-7DC5-4CDB-9F22-0B31117348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76400"/>
            <a:ext cx="4953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00" b="1">
                <a:solidFill>
                  <a:srgbClr val="D7FFE9"/>
                </a:solidFill>
              </a:defRPr>
            </a:pPr>
            <a:r>
              <a:rPr sz="1500" b="1">
                <a:solidFill>
                  <a:srgbClr val="D7FFE9"/>
                </a:solidFill>
              </a:rPr>
              <a:t>PRODUCT DATA SHEETS</a:t>
            </a:r>
          </a:p>
        </p:txBody>
      </p:sp>
      <p:sp>
        <p:nvSpPr>
          <p:cNvPr id="3" name="appendix-title">
            <a:extLst xmlns:a="http://schemas.openxmlformats.org/drawingml/2006/main">
              <a:ext uri="{FF2B5EF4-FFF2-40B4-BE49-F238E27FC236}">
                <a16:creationId xmlns:a16="http://schemas.microsoft.com/office/drawing/2014/main" id="{4EC6B389-FDA4-43D4-AAAA-ACFE3D9487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71700"/>
            <a:ext cx="51435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4350" b="1">
                <a:solidFill>
                  <a:srgbClr val="FFFFFF"/>
                </a:solidFill>
              </a:defRPr>
            </a:pPr>
            <a:r>
              <a:rPr sz="4350" b="1">
                <a:solidFill>
                  <a:srgbClr val="FFFFFF"/>
                </a:solidFill>
              </a:rPr>
              <a:t>产品技术资料</a:t>
            </a:r>
          </a:p>
        </p:txBody>
      </p:sp>
      <p:sp>
        <p:nvSpPr>
          <p:cNvPr id="4" name="appendix-subtitle">
            <a:extLst xmlns:a="http://schemas.openxmlformats.org/drawingml/2006/main">
              <a:ext uri="{FF2B5EF4-FFF2-40B4-BE49-F238E27FC236}">
                <a16:creationId xmlns:a16="http://schemas.microsoft.com/office/drawing/2014/main" id="{44B745CD-BA84-43E5-AD75-7297AD7FA1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76600"/>
            <a:ext cx="52387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>
                <a:solidFill>
                  <a:srgbClr val="EEFFF5"/>
                </a:solidFill>
              </a:defRPr>
            </a:pPr>
            <a:r>
              <a:rPr sz="1800">
                <a:solidFill>
                  <a:srgbClr val="EEFFF5"/>
                </a:solidFill>
              </a:rPr>
              <a:t>一步法制线机 · 在线加捻收卷机 · 数控捻线机</a:t>
            </a:r>
          </a:p>
          <a:p xmlns:a="http://schemas.openxmlformats.org/drawingml/2006/main">
            <a:pPr>
              <a:defRPr sz="1800">
                <a:solidFill>
                  <a:srgbClr val="EEFFF5"/>
                </a:solidFill>
              </a:defRPr>
            </a:pPr>
            <a:r>
              <a:rPr sz="1800">
                <a:solidFill>
                  <a:srgbClr val="EEFFF5"/>
                </a:solidFill>
              </a:rPr>
              <a:t>中文 / English</a:t>
            </a:r>
          </a:p>
        </p:txBody>
      </p:sp>
    </p:spTree>
    <p:extLst>
      <p:ext uri="{BB962C8B-B14F-4D97-AF65-F5344CB8AC3E}">
        <p14:creationId xmlns:p14="http://schemas.microsoft.com/office/powerpoint/2010/main" val="1876772383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E9FFF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dc19f48e2b642db"/>
          <a:stretch xmlns:a="http://schemas.openxmlformats.org/drawingml/2006/main"/>
        </p:blipFill>
        <p:spPr>
          <a:xfrm xmlns:a="http://schemas.openxmlformats.org/drawingml/2006/main">
            <a:off x="1492415" y="171450"/>
            <a:ext cx="9207170" cy="65151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344498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7FF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42a6dac24934d93"/>
          <a:srcRect xmlns:a="http://schemas.openxmlformats.org/drawingml/2006/main" l="29688" t="0" r="29688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239000" y="0"/>
            <a:ext cx="4953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green-accent">
            <a:extLst xmlns:a="http://schemas.openxmlformats.org/drawingml/2006/main">
              <a:ext uri="{FF2B5EF4-FFF2-40B4-BE49-F238E27FC236}">
                <a16:creationId xmlns:a16="http://schemas.microsoft.com/office/drawing/2014/main" id="{EFED620C-D464-42E1-8AF6-380FA0295D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286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8C76A"/>
          </a:solidFill>
          <a:ln xmlns:a="http://schemas.openxmlformats.org/drawingml/2006/main" w="0">
            <a:solidFill>
              <a:srgbClr val="08C76A"/>
            </a:solidFill>
            <a:prstDash val="solid"/>
          </a:ln>
        </p:spPr>
      </p:sp>
      <p:sp>
        <p:nvSpPr>
          <p:cNvPr id="3" name="profile-eyebrow">
            <a:extLst xmlns:a="http://schemas.openxmlformats.org/drawingml/2006/main">
              <a:ext uri="{FF2B5EF4-FFF2-40B4-BE49-F238E27FC236}">
                <a16:creationId xmlns:a16="http://schemas.microsoft.com/office/drawing/2014/main" id="{9B5282D8-54D5-4B45-9364-12ADB3B2EF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28650"/>
            <a:ext cx="5334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08A95C"/>
                </a:solidFill>
              </a:defRPr>
            </a:pPr>
            <a:r>
              <a:rPr sz="1350" b="1">
                <a:solidFill>
                  <a:srgbClr val="08A95C"/>
                </a:solidFill>
              </a:rPr>
              <a:t>ABOUT WANXING</a:t>
            </a:r>
          </a:p>
        </p:txBody>
      </p:sp>
      <p:sp>
        <p:nvSpPr>
          <p:cNvPr id="4" name="profile-title">
            <a:extLst xmlns:a="http://schemas.openxmlformats.org/drawingml/2006/main">
              <a:ext uri="{FF2B5EF4-FFF2-40B4-BE49-F238E27FC236}">
                <a16:creationId xmlns:a16="http://schemas.microsoft.com/office/drawing/2014/main" id="{68EA7A8D-83D1-4F57-81CD-C94D532966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066800"/>
            <a:ext cx="6191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550" b="1">
                <a:solidFill>
                  <a:srgbClr val="111827"/>
                </a:solidFill>
              </a:defRPr>
            </a:pPr>
            <a:r>
              <a:rPr sz="2550" b="1">
                <a:solidFill>
                  <a:srgbClr val="111827"/>
                </a:solidFill>
              </a:rPr>
              <a:t>二十余年专注工业制线与切割装备</a:t>
            </a:r>
          </a:p>
        </p:txBody>
      </p:sp>
      <p:sp>
        <p:nvSpPr>
          <p:cNvPr id="5" name="profile-history">
            <a:extLst xmlns:a="http://schemas.openxmlformats.org/drawingml/2006/main">
              <a:ext uri="{FF2B5EF4-FFF2-40B4-BE49-F238E27FC236}">
                <a16:creationId xmlns:a16="http://schemas.microsoft.com/office/drawing/2014/main" id="{6763CEC7-7A31-47E7-BD18-694E181966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000250"/>
            <a:ext cx="6286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>
                <a:solidFill>
                  <a:srgbClr val="374151"/>
                </a:solidFill>
              </a:defRPr>
            </a:pPr>
            <a:r>
              <a:rPr sz="1350">
                <a:solidFill>
                  <a:srgbClr val="374151"/>
                </a:solidFill>
              </a:rPr>
              <a:t>创建于1997年10月，前身为武进市横山自控设备有限公司；因行政区域变动，后更为现名称。</a:t>
            </a:r>
          </a:p>
        </p:txBody>
      </p:sp>
      <p:sp>
        <p:nvSpPr>
          <p:cNvPr id="6" name="profile-business">
            <a:extLst xmlns:a="http://schemas.openxmlformats.org/drawingml/2006/main">
              <a:ext uri="{FF2B5EF4-FFF2-40B4-BE49-F238E27FC236}">
                <a16:creationId xmlns:a16="http://schemas.microsoft.com/office/drawing/2014/main" id="{245695E6-8CEB-4954-83EE-DB21BA4B81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048000"/>
            <a:ext cx="609600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00">
                <a:solidFill>
                  <a:srgbClr val="374151"/>
                </a:solidFill>
              </a:defRPr>
            </a:pPr>
            <a:r>
              <a:rPr sz="1500">
                <a:solidFill>
                  <a:srgbClr val="374151"/>
                </a:solidFill>
              </a:rPr>
              <a:t>专业生产等离子切割机、激光切割机配件，产品远销欧盟和美国，并与美国怡达（YEEDA）国际公司建立长期合作关系。相关配件已广泛服务国内造船企业。</a:t>
            </a:r>
          </a:p>
        </p:txBody>
      </p:sp>
      <p:sp>
        <p:nvSpPr>
          <p:cNvPr id="7" name="profile-twister">
            <a:extLst xmlns:a="http://schemas.openxmlformats.org/drawingml/2006/main">
              <a:ext uri="{FF2B5EF4-FFF2-40B4-BE49-F238E27FC236}">
                <a16:creationId xmlns:a16="http://schemas.microsoft.com/office/drawing/2014/main" id="{5F80AA6F-058C-40B7-A0E6-58DB706075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476750"/>
            <a:ext cx="59055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00">
                <a:solidFill>
                  <a:srgbClr val="374151"/>
                </a:solidFill>
              </a:defRPr>
            </a:pPr>
            <a:r>
              <a:rPr sz="1500">
                <a:solidFill>
                  <a:srgbClr val="374151"/>
                </a:solidFill>
              </a:rPr>
              <a:t>捻线合股机产品长期应用于化纤、玻纤及多类制线工程，覆盖 SWX100、SWX120、SWX140、SWX165、SWX200、SWX254 等系列。</a:t>
            </a:r>
          </a:p>
        </p:txBody>
      </p:sp>
      <p:sp>
        <p:nvSpPr>
          <p:cNvPr id="8" name="profile-welcome">
            <a:extLst xmlns:a="http://schemas.openxmlformats.org/drawingml/2006/main">
              <a:ext uri="{FF2B5EF4-FFF2-40B4-BE49-F238E27FC236}">
                <a16:creationId xmlns:a16="http://schemas.microsoft.com/office/drawing/2014/main" id="{D9D5BFFA-9AD1-4599-B664-E67CF3174B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715000"/>
            <a:ext cx="5905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08A95C"/>
                </a:solidFill>
              </a:defRPr>
            </a:pPr>
            <a:r>
              <a:rPr sz="1650" b="1">
                <a:solidFill>
                  <a:srgbClr val="08A95C"/>
                </a:solidFill>
              </a:rPr>
              <a:t>以稳定设备、智能控制与持续创新，为客户提升制线效率。</a:t>
            </a:r>
          </a:p>
        </p:txBody>
      </p:sp>
    </p:spTree>
    <p:extLst>
      <p:ext uri="{BB962C8B-B14F-4D97-AF65-F5344CB8AC3E}">
        <p14:creationId xmlns:p14="http://schemas.microsoft.com/office/powerpoint/2010/main" val="631251423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E9FFF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2605c2aa72948dc"/>
          <a:stretch xmlns:a="http://schemas.openxmlformats.org/drawingml/2006/main"/>
        </p:blipFill>
        <p:spPr>
          <a:xfrm xmlns:a="http://schemas.openxmlformats.org/drawingml/2006/main">
            <a:off x="1492415" y="171450"/>
            <a:ext cx="9207170" cy="65151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187403"/>
      </p:ext>
    </p:extLst>
  </p:cSld>
</p:sld>
</file>

<file path=ppt/slides/slide21.xml><?xml version="1.0" encoding="utf-8"?>
<p:sld xmlns:p="http://schemas.openxmlformats.org/presentationml/2006/main">
  <p:cSld>
    <p:bg>
      <p:bgPr>
        <a:solidFill xmlns:a="http://schemas.openxmlformats.org/drawingml/2006/main">
          <a:srgbClr val="E9FFF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50755981c12470a"/>
          <a:stretch xmlns:a="http://schemas.openxmlformats.org/drawingml/2006/main"/>
        </p:blipFill>
        <p:spPr>
          <a:xfrm xmlns:a="http://schemas.openxmlformats.org/drawingml/2006/main">
            <a:off x="1492415" y="171450"/>
            <a:ext cx="9207170" cy="65151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605736"/>
      </p:ext>
    </p:extLst>
  </p:cSld>
</p:sld>
</file>

<file path=ppt/slides/slide22.xml><?xml version="1.0" encoding="utf-8"?>
<p:sld xmlns:p="http://schemas.openxmlformats.org/presentationml/2006/main">
  <p:cSld>
    <p:bg>
      <p:bgPr>
        <a:solidFill xmlns:a="http://schemas.openxmlformats.org/drawingml/2006/main">
          <a:srgbClr val="E9FFF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7e4451f2a1d42d1"/>
          <a:stretch xmlns:a="http://schemas.openxmlformats.org/drawingml/2006/main"/>
        </p:blipFill>
        <p:spPr>
          <a:xfrm xmlns:a="http://schemas.openxmlformats.org/drawingml/2006/main">
            <a:off x="1492415" y="171450"/>
            <a:ext cx="9207170" cy="65151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7381815"/>
      </p:ext>
    </p:extLst>
  </p:cSld>
</p:sld>
</file>

<file path=ppt/slides/slide23.xml><?xml version="1.0" encoding="utf-8"?>
<p:sld xmlns:p="http://schemas.openxmlformats.org/presentationml/2006/main">
  <p:cSld>
    <p:bg>
      <p:bgPr>
        <a:solidFill xmlns:a="http://schemas.openxmlformats.org/drawingml/2006/main">
          <a:srgbClr val="E9FFF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db97ec97aa84ad5"/>
          <a:stretch xmlns:a="http://schemas.openxmlformats.org/drawingml/2006/main"/>
        </p:blipFill>
        <p:spPr>
          <a:xfrm xmlns:a="http://schemas.openxmlformats.org/drawingml/2006/main">
            <a:off x="1492415" y="171450"/>
            <a:ext cx="9207170" cy="65151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321720"/>
      </p:ext>
    </p:extLst>
  </p:cSld>
</p:sld>
</file>

<file path=ppt/slides/slide24.xml><?xml version="1.0" encoding="utf-8"?>
<p:sld xmlns:p="http://schemas.openxmlformats.org/presentationml/2006/main">
  <p:cSld>
    <p:bg>
      <p:bgPr>
        <a:solidFill xmlns:a="http://schemas.openxmlformats.org/drawingml/2006/main">
          <a:srgbClr val="E9FFF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8d5c72864d34b5c"/>
          <a:stretch xmlns:a="http://schemas.openxmlformats.org/drawingml/2006/main"/>
        </p:blipFill>
        <p:spPr>
          <a:xfrm xmlns:a="http://schemas.openxmlformats.org/drawingml/2006/main">
            <a:off x="1492415" y="171450"/>
            <a:ext cx="9207170" cy="65151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74780"/>
      </p:ext>
    </p:extLst>
  </p:cSld>
</p:sld>
</file>

<file path=ppt/slides/slide25.xml><?xml version="1.0" encoding="utf-8"?>
<p:sld xmlns:p="http://schemas.openxmlformats.org/presentationml/2006/main">
  <p:cSld>
    <p:bg>
      <p:bgPr>
        <a:solidFill xmlns:a="http://schemas.openxmlformats.org/drawingml/2006/main">
          <a:srgbClr val="E9FFF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c713e87b0ef4606"/>
          <a:stretch xmlns:a="http://schemas.openxmlformats.org/drawingml/2006/main"/>
        </p:blipFill>
        <p:spPr>
          <a:xfrm xmlns:a="http://schemas.openxmlformats.org/drawingml/2006/main">
            <a:off x="1492415" y="171450"/>
            <a:ext cx="9207170" cy="65151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2532298"/>
      </p:ext>
    </p:extLst>
  </p:cSld>
</p:sld>
</file>

<file path=ppt/slides/slide26.xml><?xml version="1.0" encoding="utf-8"?>
<p:sld xmlns:p="http://schemas.openxmlformats.org/presentationml/2006/main">
  <p:cSld>
    <p:bg>
      <p:bgPr>
        <a:solidFill xmlns:a="http://schemas.openxmlformats.org/drawingml/2006/main">
          <a:srgbClr val="F7FF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closing-accent">
            <a:extLst xmlns:a="http://schemas.openxmlformats.org/drawingml/2006/main">
              <a:ext uri="{FF2B5EF4-FFF2-40B4-BE49-F238E27FC236}">
                <a16:creationId xmlns:a16="http://schemas.microsoft.com/office/drawing/2014/main" id="{D544AD61-A10D-4A66-92F3-D4718F2B5C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286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8C76A"/>
          </a:solidFill>
          <a:ln xmlns:a="http://schemas.openxmlformats.org/drawingml/2006/main" w="0">
            <a:solidFill>
              <a:srgbClr val="08C76A"/>
            </a:solidFill>
            <a:prstDash val="solid"/>
          </a:ln>
        </p:spPr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cea5b4cb235451d"/>
          <a:srcRect xmlns:a="http://schemas.openxmlformats.org/drawingml/2006/main" l="32422" t="0" r="3242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905750" y="0"/>
            <a:ext cx="4286250" cy="6858000"/>
          </a:xfrm>
          <a:prstGeom xmlns:a="http://schemas.openxmlformats.org/drawingml/2006/main" prst="rect">
            <a:avLst/>
          </a:prstGeom>
        </p:spPr>
      </p:pic>
      <p:sp>
        <p:nvSpPr>
          <p:cNvPr id="3" name="closing-eyebrow">
            <a:extLst xmlns:a="http://schemas.openxmlformats.org/drawingml/2006/main">
              <a:ext uri="{FF2B5EF4-FFF2-40B4-BE49-F238E27FC236}">
                <a16:creationId xmlns:a16="http://schemas.microsoft.com/office/drawing/2014/main" id="{A25189B9-0494-436A-90D9-C984443329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14350"/>
            <a:ext cx="400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08A95C"/>
                </a:solidFill>
              </a:defRPr>
            </a:pPr>
            <a:r>
              <a:rPr sz="1350" b="1">
                <a:solidFill>
                  <a:srgbClr val="08A95C"/>
                </a:solidFill>
              </a:rPr>
              <a:t>COMPANY PROFILE</a:t>
            </a:r>
          </a:p>
        </p:txBody>
      </p:sp>
      <p:sp>
        <p:nvSpPr>
          <p:cNvPr id="4" name="closing-title">
            <a:extLst xmlns:a="http://schemas.openxmlformats.org/drawingml/2006/main">
              <a:ext uri="{FF2B5EF4-FFF2-40B4-BE49-F238E27FC236}">
                <a16:creationId xmlns:a16="http://schemas.microsoft.com/office/drawing/2014/main" id="{F524908C-E9D1-4D50-9A50-33D325B680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914400"/>
            <a:ext cx="6191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111827"/>
                </a:solidFill>
              </a:defRPr>
            </a:pPr>
            <a:r>
              <a:rPr sz="2850" b="1">
                <a:solidFill>
                  <a:srgbClr val="111827"/>
                </a:solidFill>
              </a:rPr>
              <a:t>公司简介与联系方式</a:t>
            </a:r>
          </a:p>
        </p:txBody>
      </p:sp>
      <p:sp>
        <p:nvSpPr>
          <p:cNvPr id="5" name="closing-profile-1">
            <a:extLst xmlns:a="http://schemas.openxmlformats.org/drawingml/2006/main">
              <a:ext uri="{FF2B5EF4-FFF2-40B4-BE49-F238E27FC236}">
                <a16:creationId xmlns:a16="http://schemas.microsoft.com/office/drawing/2014/main" id="{8D447646-2571-49E6-BB28-64900877CE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52600"/>
            <a:ext cx="657225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>
                <a:solidFill>
                  <a:srgbClr val="374151"/>
                </a:solidFill>
              </a:defRPr>
            </a:pPr>
            <a:r>
              <a:rPr sz="1350">
                <a:solidFill>
                  <a:srgbClr val="374151"/>
                </a:solidFill>
              </a:rPr>
              <a:t>常州市万兴自控设备厂创建于1997年10月，前身为武进市横山自控设备有限公司。工厂长期专注工业设备与关键配件研发制造。</a:t>
            </a:r>
          </a:p>
        </p:txBody>
      </p:sp>
      <p:sp>
        <p:nvSpPr>
          <p:cNvPr id="6" name="closing-profile-2">
            <a:extLst xmlns:a="http://schemas.openxmlformats.org/drawingml/2006/main">
              <a:ext uri="{FF2B5EF4-FFF2-40B4-BE49-F238E27FC236}">
                <a16:creationId xmlns:a16="http://schemas.microsoft.com/office/drawing/2014/main" id="{1AAEC4BC-0806-42CE-9DE5-A3C91B74D6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705100"/>
            <a:ext cx="657225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>
                <a:solidFill>
                  <a:srgbClr val="374151"/>
                </a:solidFill>
              </a:defRPr>
            </a:pPr>
            <a:r>
              <a:rPr sz="1350">
                <a:solidFill>
                  <a:srgbClr val="374151"/>
                </a:solidFill>
              </a:rPr>
              <a:t>主要产品包括等离子切割机、激光切割机配件，以及 SWX 系列捻线合股设备。产品服务国内多行业客户，并远销欧盟、美国等市场。</a:t>
            </a:r>
          </a:p>
        </p:txBody>
      </p:sp>
      <p:sp>
        <p:nvSpPr>
          <p:cNvPr id="7" name="closing-profile-3">
            <a:extLst xmlns:a="http://schemas.openxmlformats.org/drawingml/2006/main">
              <a:ext uri="{FF2B5EF4-FFF2-40B4-BE49-F238E27FC236}">
                <a16:creationId xmlns:a16="http://schemas.microsoft.com/office/drawing/2014/main" id="{89DB8ABC-BB4F-42BE-8496-E8D8A42A9F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657600"/>
            <a:ext cx="6572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>
                <a:solidFill>
                  <a:srgbClr val="374151"/>
                </a:solidFill>
              </a:defRPr>
            </a:pPr>
            <a:r>
              <a:rPr sz="1350">
                <a:solidFill>
                  <a:srgbClr val="374151"/>
                </a:solidFill>
              </a:rPr>
              <a:t>捻线机广泛应用于化纤长丝、玻璃纤维、草坪线、渔网线、毛麻线、地毯线、帆布线及花式线等制线工程。热忱欢迎您光临！</a:t>
            </a:r>
          </a:p>
        </p:txBody>
      </p:sp>
      <p:sp>
        <p:nvSpPr>
          <p:cNvPr id="8" name="closing-contact-title">
            <a:extLst xmlns:a="http://schemas.openxmlformats.org/drawingml/2006/main">
              <a:ext uri="{FF2B5EF4-FFF2-40B4-BE49-F238E27FC236}">
                <a16:creationId xmlns:a16="http://schemas.microsoft.com/office/drawing/2014/main" id="{CA2275E9-8066-4D67-A7A7-501440F8A4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914900"/>
            <a:ext cx="5905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 b="1">
                <a:solidFill>
                  <a:srgbClr val="08A95C"/>
                </a:solidFill>
              </a:defRPr>
            </a:pPr>
            <a:r>
              <a:rPr sz="1800" b="1">
                <a:solidFill>
                  <a:srgbClr val="08A95C"/>
                </a:solidFill>
              </a:rPr>
              <a:t>常州市万兴自控设备有限公司</a:t>
            </a:r>
          </a:p>
        </p:txBody>
      </p:sp>
      <p:sp>
        <p:nvSpPr>
          <p:cNvPr id="9" name="closing-contact">
            <a:extLst xmlns:a="http://schemas.openxmlformats.org/drawingml/2006/main">
              <a:ext uri="{FF2B5EF4-FFF2-40B4-BE49-F238E27FC236}">
                <a16:creationId xmlns:a16="http://schemas.microsoft.com/office/drawing/2014/main" id="{C1085AB8-7A0A-4BA3-AC31-3F91CA41E7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410200"/>
            <a:ext cx="685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>
                <a:solidFill>
                  <a:srgbClr val="111827"/>
                </a:solidFill>
              </a:defRPr>
            </a:pPr>
            <a:r>
              <a:rPr sz="1350">
                <a:solidFill>
                  <a:srgbClr val="111827"/>
                </a:solidFill>
              </a:rPr>
              <a:t>联系人：杨勇    手机：15857753155    微信：手机同号</a:t>
            </a:r>
          </a:p>
          <a:p xmlns:a="http://schemas.openxmlformats.org/drawingml/2006/main">
            <a:pPr>
              <a:defRPr sz="1350">
                <a:solidFill>
                  <a:srgbClr val="111827"/>
                </a:solidFill>
              </a:defRPr>
            </a:pPr>
            <a:r>
              <a:rPr sz="1350">
                <a:solidFill>
                  <a:srgbClr val="111827"/>
                </a:solidFill>
              </a:rPr>
              <a:t>地址：常州市武进区横山桥镇    邮箱：33022555@qq.com</a:t>
            </a:r>
          </a:p>
        </p:txBody>
      </p:sp>
      <p:sp>
        <p:nvSpPr>
          <p:cNvPr id="10" name="closing-welcome">
            <a:extLst xmlns:a="http://schemas.openxmlformats.org/drawingml/2006/main">
              <a:ext uri="{FF2B5EF4-FFF2-40B4-BE49-F238E27FC236}">
                <a16:creationId xmlns:a16="http://schemas.microsoft.com/office/drawing/2014/main" id="{71C6315E-2F70-430A-97E8-29344853FA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286500"/>
            <a:ext cx="285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00" b="1">
                <a:solidFill>
                  <a:srgbClr val="08A95C"/>
                </a:solidFill>
              </a:defRPr>
            </a:pPr>
            <a:r>
              <a:rPr sz="1500" b="1">
                <a:solidFill>
                  <a:srgbClr val="08A95C"/>
                </a:solidFill>
              </a:rPr>
              <a:t>期待与您合作</a:t>
            </a:r>
          </a:p>
        </p:txBody>
      </p:sp>
    </p:spTree>
    <p:extLst>
      <p:ext uri="{BB962C8B-B14F-4D97-AF65-F5344CB8AC3E}">
        <p14:creationId xmlns:p14="http://schemas.microsoft.com/office/powerpoint/2010/main" val="24427406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1dc0dab55944f4e"/>
          <a:stretch xmlns:a="http://schemas.openxmlformats.org/drawingml/2006/main"/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81388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9b8e3736e344067"/>
          <a:stretch xmlns:a="http://schemas.openxmlformats.org/drawingml/2006/main"/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2874243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7d24c61ffd14965"/>
          <a:stretch xmlns:a="http://schemas.openxmlformats.org/drawingml/2006/main"/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640876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aaa9a1c81384a7e"/>
          <a:stretch xmlns:a="http://schemas.openxmlformats.org/drawingml/2006/main"/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8219912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ddbcda4a2234bf4"/>
          <a:stretch xmlns:a="http://schemas.openxmlformats.org/drawingml/2006/main"/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5187854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e6e9030569c4bc0"/>
          <a:stretch xmlns:a="http://schemas.openxmlformats.org/drawingml/2006/main"/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0519513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0953694ead1418d"/>
          <a:stretch xmlns:a="http://schemas.openxmlformats.org/drawingml/2006/main"/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21148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2026-09-01T08:02:09.1580000Z</dcterms:created>
  <dcterms:modified xsi:type="dcterms:W3CDTF">2026-09-01T08:02:09.1580000Z</dcterms:modified>
</coreProperties>
</file>